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6858000" type="screen4x3"/>
  <p:notesSz cx="6858000" cy="9144000"/>
  <p:photoAlbum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7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873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851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395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506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3888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303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37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5066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295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233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3273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4F467A-D9A4-4607-9689-0D6DD3E0C702}" type="datetimeFigureOut">
              <a:rPr lang="ko-KR" altLang="en-US" smtClean="0"/>
              <a:t>2016-04-17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6A1D7-3654-4993-9D07-85BA373F6D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922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0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84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1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73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1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932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1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4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1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37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1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3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1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772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1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9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0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80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0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93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0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5" y="0"/>
            <a:ext cx="9150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7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0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52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0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4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0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162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0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55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4차중간진행-0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0"/>
            <a:ext cx="9145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32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0</Words>
  <Application>Microsoft Office PowerPoint</Application>
  <PresentationFormat>화면 슬라이드 쇼(4:3)</PresentationFormat>
  <Paragraphs>0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Joshua</dc:creator>
  <cp:lastModifiedBy>Joshua</cp:lastModifiedBy>
  <cp:revision>1</cp:revision>
  <dcterms:created xsi:type="dcterms:W3CDTF">2016-04-17T13:33:03Z</dcterms:created>
  <dcterms:modified xsi:type="dcterms:W3CDTF">2016-04-17T13:35:50Z</dcterms:modified>
</cp:coreProperties>
</file>

<file path=docProps/thumbnail.jpeg>
</file>